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33E06-921E-4295-B1B0-931FA52AD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CAE46-7B56-413F-9481-248C33FD5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A208F-E380-4482-8F48-76FBF1588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C4443-050F-4F9C-A4E3-81AA075C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E1FA8-7B1A-45B9-A1FB-84093285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0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E9298-C639-4924-9644-953F53DC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0196A-F62F-4F0B-8283-F3FF4BA53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CA966-7CB4-4F3D-BA10-00C1AABD7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7C750-00DE-4866-8D07-03447958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15648-16A0-453A-9F31-788727A6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2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965D0E-9A84-47A4-B992-515B1F876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838E0-7ACC-4EE8-90DB-0D7EDEFF3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17A58-4DCF-499B-8D30-CD6880722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9B802-0FF1-49F4-9143-9F7E449A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9646B-B8E1-4529-91FC-17430C02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74A29-9865-4F84-901F-F5CF2531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62053-DD6B-4048-AF8B-FDFCCCA6B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FF53B-23FC-4050-8C15-B98EE7D25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D84CD-A40D-44D9-826C-9D0CE223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517D3-B54B-4151-BC8F-74E2ADEC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6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FF098-5901-44B9-AE0C-687BEE149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6997E-7572-4165-BC1F-104A05EDF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B3931-D13A-4991-A934-549586924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50984-63F5-4E87-88CA-EC8A36AE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B7DA9-E59E-47F6-8AA0-36B164C9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3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888D-97EA-4CA8-B53F-A583D3C7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0FCA7-53AE-46A5-93D6-0400DD866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3B2225-30DB-44BA-98D1-C90C5CC93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CBC59-A8BC-4880-8B2F-56CEF4AC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6852B-22BE-446A-93AE-4D3C8CBD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0B92E-625F-4E17-8B80-F00770F47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2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FC34C-17F8-4BBC-9179-BE9E38F9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BE3DE-709C-4274-BF0A-51503667A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7B2E0-7730-4ED8-978B-44CC09000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07EC6F-C110-4538-895C-062642E19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60342-C0E7-400E-973E-FA75A1140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6690FF-223A-4EFF-A9BF-C3150768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444C6E-5999-4436-B3CD-9BFFFB8E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7E5B88-EDD8-458F-9FDC-712FE20D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9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E2F47-9712-40B5-AEB5-79D8390C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4E3464-C94A-4061-B79F-1D76E540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F8C76-6E13-4737-8A4C-F0D907DC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CBD06-7504-4DC3-B205-4073907C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F2837-E4CD-4E4D-83FF-6743BF4D6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39086-0453-46ED-BFB2-A29A45123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053B1-3E96-4A1D-97EE-92BD2592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0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1BA77-299B-476A-9AED-C3D3E3207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40631-5AFC-4333-95C7-65FB956D9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C75FC-B177-404B-B2E1-0E53BB931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AF0D4-D6D2-49AB-B6C5-10C196F3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940D8-B09F-489B-A7F7-2924DCBDC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A3FB8-E8A5-4AEE-9F8E-8397C0C0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4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30501-B13A-4C46-A019-A1C3E13D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AF11BC-5222-4266-AD76-BBEAB3C99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32E66-F8E0-4162-A19E-8F82F87EA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60F38-EC84-4E39-82F0-D69C0F83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D419E-D78E-4845-A70D-F4826E1A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80621-CD27-4F7C-93F3-C1B59BC1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1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DC29D-CD0F-460C-A080-33E28CBF9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726F1-0A5F-478E-BE99-79D81149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4230-D9B1-4337-9506-C0EE15D82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86B7F-D16B-420A-B9F0-0B48EE69990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47A1A-E92C-4534-813A-8146BA75C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50BE-B22A-4107-8F4A-DA23F0BEE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0254F-C566-4149-B16F-6C79CE68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5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9BA70-013B-46D9-979F-A44253B9BB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Numeros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78AA0-00B8-4487-B9BA-EADD72C3F8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SENORITA FISHER</a:t>
            </a:r>
          </a:p>
          <a:p>
            <a:r>
              <a:rPr lang="en-US" dirty="0"/>
              <a:t>11-19 </a:t>
            </a:r>
          </a:p>
        </p:txBody>
      </p:sp>
    </p:spTree>
    <p:extLst>
      <p:ext uri="{BB962C8B-B14F-4D97-AF65-F5344CB8AC3E}">
        <p14:creationId xmlns:p14="http://schemas.microsoft.com/office/powerpoint/2010/main" val="1532954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6FF8-F46C-4BC6-8527-AC57A6A4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/>
          </a:bodyPr>
          <a:lstStyle/>
          <a:p>
            <a:r>
              <a:rPr lang="en-US" sz="8800" b="1" dirty="0"/>
              <a:t>19			</a:t>
            </a:r>
            <a:r>
              <a:rPr lang="en-US" sz="8800" b="1" dirty="0">
                <a:solidFill>
                  <a:srgbClr val="FFC000"/>
                </a:solidFill>
              </a:rPr>
              <a:t>DIECI</a:t>
            </a:r>
            <a:r>
              <a:rPr lang="en-US" sz="8800" b="1" dirty="0"/>
              <a:t>NUEVE</a:t>
            </a:r>
          </a:p>
        </p:txBody>
      </p:sp>
    </p:spTree>
    <p:extLst>
      <p:ext uri="{BB962C8B-B14F-4D97-AF65-F5344CB8AC3E}">
        <p14:creationId xmlns:p14="http://schemas.microsoft.com/office/powerpoint/2010/main" val="223387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6FF8-F46C-4BC6-8527-AC57A6A4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/>
          </a:bodyPr>
          <a:lstStyle/>
          <a:p>
            <a:r>
              <a:rPr lang="en-US" sz="8800" b="1" dirty="0"/>
              <a:t>11			</a:t>
            </a:r>
            <a:r>
              <a:rPr lang="en-US" sz="8800" b="1" dirty="0">
                <a:solidFill>
                  <a:srgbClr val="FF0000"/>
                </a:solidFill>
              </a:rPr>
              <a:t>ON</a:t>
            </a:r>
            <a:r>
              <a:rPr lang="en-US" sz="8800" b="1" dirty="0"/>
              <a:t>CE</a:t>
            </a:r>
          </a:p>
        </p:txBody>
      </p:sp>
    </p:spTree>
    <p:extLst>
      <p:ext uri="{BB962C8B-B14F-4D97-AF65-F5344CB8AC3E}">
        <p14:creationId xmlns:p14="http://schemas.microsoft.com/office/powerpoint/2010/main" val="206609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6FF8-F46C-4BC6-8527-AC57A6A4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/>
          </a:bodyPr>
          <a:lstStyle/>
          <a:p>
            <a:r>
              <a:rPr lang="en-US" sz="8800" b="1" dirty="0"/>
              <a:t>12			</a:t>
            </a:r>
            <a:r>
              <a:rPr lang="en-US" sz="8800" b="1" dirty="0">
                <a:solidFill>
                  <a:srgbClr val="FF0000"/>
                </a:solidFill>
              </a:rPr>
              <a:t>DO</a:t>
            </a:r>
            <a:r>
              <a:rPr lang="en-US" sz="8800" b="1" dirty="0"/>
              <a:t>CE</a:t>
            </a:r>
          </a:p>
        </p:txBody>
      </p:sp>
    </p:spTree>
    <p:extLst>
      <p:ext uri="{BB962C8B-B14F-4D97-AF65-F5344CB8AC3E}">
        <p14:creationId xmlns:p14="http://schemas.microsoft.com/office/powerpoint/2010/main" val="390743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6FF8-F46C-4BC6-8527-AC57A6A4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/>
          </a:bodyPr>
          <a:lstStyle/>
          <a:p>
            <a:r>
              <a:rPr lang="en-US" sz="8800" b="1" dirty="0"/>
              <a:t>13			</a:t>
            </a:r>
            <a:r>
              <a:rPr lang="en-US" sz="8800" b="1" dirty="0">
                <a:solidFill>
                  <a:srgbClr val="FF0000"/>
                </a:solidFill>
              </a:rPr>
              <a:t>TRE</a:t>
            </a:r>
            <a:r>
              <a:rPr lang="en-US" sz="8800" b="1" dirty="0"/>
              <a:t>CE</a:t>
            </a:r>
          </a:p>
        </p:txBody>
      </p:sp>
    </p:spTree>
    <p:extLst>
      <p:ext uri="{BB962C8B-B14F-4D97-AF65-F5344CB8AC3E}">
        <p14:creationId xmlns:p14="http://schemas.microsoft.com/office/powerpoint/2010/main" val="383127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6FF8-F46C-4BC6-8527-AC57A6A4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/>
          </a:bodyPr>
          <a:lstStyle/>
          <a:p>
            <a:r>
              <a:rPr lang="en-US" sz="8800" b="1" dirty="0"/>
              <a:t>14			</a:t>
            </a:r>
            <a:r>
              <a:rPr lang="en-US" sz="8800" b="1" dirty="0">
                <a:solidFill>
                  <a:srgbClr val="FF0000"/>
                </a:solidFill>
              </a:rPr>
              <a:t>CATOR</a:t>
            </a:r>
            <a:r>
              <a:rPr lang="en-US" sz="8800" b="1" dirty="0"/>
              <a:t>CE</a:t>
            </a:r>
          </a:p>
        </p:txBody>
      </p:sp>
    </p:spTree>
    <p:extLst>
      <p:ext uri="{BB962C8B-B14F-4D97-AF65-F5344CB8AC3E}">
        <p14:creationId xmlns:p14="http://schemas.microsoft.com/office/powerpoint/2010/main" val="337314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6FF8-F46C-4BC6-8527-AC57A6A4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/>
          </a:bodyPr>
          <a:lstStyle/>
          <a:p>
            <a:r>
              <a:rPr lang="en-US" sz="8800" b="1" dirty="0"/>
              <a:t>15			</a:t>
            </a:r>
            <a:r>
              <a:rPr lang="en-US" sz="8800" b="1" dirty="0">
                <a:solidFill>
                  <a:srgbClr val="FF0000"/>
                </a:solidFill>
              </a:rPr>
              <a:t>QUIN</a:t>
            </a:r>
            <a:r>
              <a:rPr lang="en-US" sz="8800" b="1" dirty="0"/>
              <a:t>CE</a:t>
            </a:r>
          </a:p>
        </p:txBody>
      </p:sp>
    </p:spTree>
    <p:extLst>
      <p:ext uri="{BB962C8B-B14F-4D97-AF65-F5344CB8AC3E}">
        <p14:creationId xmlns:p14="http://schemas.microsoft.com/office/powerpoint/2010/main" val="47820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6FF8-F46C-4BC6-8527-AC57A6A4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/>
          </a:bodyPr>
          <a:lstStyle/>
          <a:p>
            <a:r>
              <a:rPr lang="en-US" sz="8800" b="1" dirty="0"/>
              <a:t>16			</a:t>
            </a:r>
            <a:r>
              <a:rPr lang="en-US" sz="8800" b="1" dirty="0">
                <a:solidFill>
                  <a:srgbClr val="FFC000"/>
                </a:solidFill>
              </a:rPr>
              <a:t>DIECI</a:t>
            </a:r>
            <a:r>
              <a:rPr lang="en-US" sz="8800" b="1" dirty="0"/>
              <a:t>SEIS</a:t>
            </a:r>
          </a:p>
        </p:txBody>
      </p:sp>
    </p:spTree>
    <p:extLst>
      <p:ext uri="{BB962C8B-B14F-4D97-AF65-F5344CB8AC3E}">
        <p14:creationId xmlns:p14="http://schemas.microsoft.com/office/powerpoint/2010/main" val="86827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6FF8-F46C-4BC6-8527-AC57A6A4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/>
          </a:bodyPr>
          <a:lstStyle/>
          <a:p>
            <a:r>
              <a:rPr lang="en-US" sz="8800" b="1" dirty="0"/>
              <a:t>17			</a:t>
            </a:r>
            <a:r>
              <a:rPr lang="en-US" sz="8800" b="1" dirty="0">
                <a:solidFill>
                  <a:srgbClr val="FFC000"/>
                </a:solidFill>
              </a:rPr>
              <a:t>DIECI</a:t>
            </a:r>
            <a:r>
              <a:rPr lang="en-US" sz="8800" b="1" dirty="0"/>
              <a:t>SIETE</a:t>
            </a:r>
          </a:p>
        </p:txBody>
      </p:sp>
    </p:spTree>
    <p:extLst>
      <p:ext uri="{BB962C8B-B14F-4D97-AF65-F5344CB8AC3E}">
        <p14:creationId xmlns:p14="http://schemas.microsoft.com/office/powerpoint/2010/main" val="310038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6FF8-F46C-4BC6-8527-AC57A6A4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/>
          </a:bodyPr>
          <a:lstStyle/>
          <a:p>
            <a:r>
              <a:rPr lang="en-US" sz="8800" b="1" dirty="0"/>
              <a:t>18			</a:t>
            </a:r>
            <a:r>
              <a:rPr lang="en-US" sz="8800" b="1" dirty="0">
                <a:solidFill>
                  <a:srgbClr val="FFC000"/>
                </a:solidFill>
              </a:rPr>
              <a:t>DIECI</a:t>
            </a:r>
            <a:r>
              <a:rPr lang="en-US" sz="8800" b="1" dirty="0"/>
              <a:t>OCHO</a:t>
            </a:r>
          </a:p>
        </p:txBody>
      </p:sp>
    </p:spTree>
    <p:extLst>
      <p:ext uri="{BB962C8B-B14F-4D97-AF65-F5344CB8AC3E}">
        <p14:creationId xmlns:p14="http://schemas.microsoft.com/office/powerpoint/2010/main" val="347012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18</TotalTime>
  <Words>14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Los Numeros</vt:lpstr>
      <vt:lpstr>11   ONCE</vt:lpstr>
      <vt:lpstr>12   DOCE</vt:lpstr>
      <vt:lpstr>13   TRECE</vt:lpstr>
      <vt:lpstr>14   CATORCE</vt:lpstr>
      <vt:lpstr>15   QUINCE</vt:lpstr>
      <vt:lpstr>16   DIECISEIS</vt:lpstr>
      <vt:lpstr>17   DIECISIETE</vt:lpstr>
      <vt:lpstr>18   DIECIOCHO</vt:lpstr>
      <vt:lpstr>19   DIECINUEVE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Numeros</dc:title>
  <dc:creator>Kwanza Fisher</dc:creator>
  <cp:lastModifiedBy>Kwanza Fisher</cp:lastModifiedBy>
  <cp:revision>2</cp:revision>
  <dcterms:created xsi:type="dcterms:W3CDTF">2019-08-27T18:13:15Z</dcterms:created>
  <dcterms:modified xsi:type="dcterms:W3CDTF">2019-08-27T18:31:38Z</dcterms:modified>
</cp:coreProperties>
</file>